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01"/>
  </p:notesMasterIdLst>
  <p:handoutMasterIdLst>
    <p:handoutMasterId r:id="rId102"/>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65" r:id="rId70"/>
    <p:sldId id="2166" r:id="rId71"/>
    <p:sldId id="2167" r:id="rId72"/>
    <p:sldId id="2168" r:id="rId73"/>
    <p:sldId id="2169" r:id="rId74"/>
    <p:sldId id="2170" r:id="rId75"/>
    <p:sldId id="2171" r:id="rId76"/>
    <p:sldId id="2172" r:id="rId77"/>
    <p:sldId id="2173" r:id="rId78"/>
    <p:sldId id="2174" r:id="rId79"/>
    <p:sldId id="2175" r:id="rId80"/>
    <p:sldId id="2176" r:id="rId81"/>
    <p:sldId id="2177" r:id="rId82"/>
    <p:sldId id="2178" r:id="rId83"/>
    <p:sldId id="2179" r:id="rId84"/>
    <p:sldId id="1617" r:id="rId85"/>
    <p:sldId id="2085" r:id="rId86"/>
    <p:sldId id="1820" r:id="rId87"/>
    <p:sldId id="1618" r:id="rId88"/>
    <p:sldId id="1821" r:id="rId89"/>
    <p:sldId id="1819" r:id="rId90"/>
    <p:sldId id="1822" r:id="rId91"/>
    <p:sldId id="1696" r:id="rId92"/>
    <p:sldId id="2086" r:id="rId93"/>
    <p:sldId id="2087" r:id="rId94"/>
    <p:sldId id="2088" r:id="rId95"/>
    <p:sldId id="2089" r:id="rId96"/>
    <p:sldId id="2090" r:id="rId97"/>
    <p:sldId id="2091" r:id="rId98"/>
    <p:sldId id="2092" r:id="rId99"/>
    <p:sldId id="161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0.1515657766471481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2.6173659953343904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0.239740558771671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5.7061594326538181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5.6881209507099033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3.9935847549889658E-2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0.10494777180748116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1.0956397905679944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0.10494777180748027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0.37643682298120229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0.21935150243490131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5.3847074636351602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0.21380769132877564</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0.12036500114484117</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1.2565934690635192</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0.12036500114484205</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0.42087294095542926</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5.3768220292720814</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0.18495978340218233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0.18314527397398184</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1.9120105759698216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0.18314527397398273</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0.380231439418238</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4.3887728920122111</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0.10028682749957696</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0.50458870863968386</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0.14067555939816678</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1.4686328045132964</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0.14067555939816678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4.1746630104151805E-2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5.8103428913792303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8.2147923751474394E-2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0.15108727644668107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1.5773296476193472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0.15108727644668107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4.1706106775531993E-2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7.4799594772508291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6.0400123500327307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0.18175402748398373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0.12101878296283708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1.2634188581290458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0.12101878296283708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0.25229920500151692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7.1469398903497057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6.2529745516385127E-2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1.8737517910732588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0.17948058941111444</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0.27897466711745356</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4.8914524151290806</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0.32114520015199055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0.17129533654181905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1.7882989168958581</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0.17129533654181817</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0.17447409742625908</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4.5124747791752871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0.18064450222635742</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0.13216045578774249</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1.3797363355772667</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0.13216045578774249</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0.39279237089940722</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6.5583794396347308</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0.19470814493609989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0.16227627066859363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1.6643452111764772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7.0908152258748469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8.1107230958109078</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4.2726803775486211E-2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1.4273143862630269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8.1107230958109078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0.48768623689830282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0.13926724536061297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1.4539302065392263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8.8266782651711395E-3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7.2044157795859718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3.1578353340958181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9.0753101965959093E-2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0.15538502622815287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1.6221975432343516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0.15538502622815376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0.29852534663457941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3.7454319133872009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0.15734839881158402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0.16095052221913297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1.6803005287188881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0.16095052221913386</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6.3276248370532251E-2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2.6754175787347241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0.11734165992710599</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0.45181778286390895</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0.12596341983507719</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1.3150401628392978</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0.12596341983507608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0.45181778286390895</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5.6735078788725968E-2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1.8904584592071041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0.2147109502688429</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0.17071507655901019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1.7822410853183932</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0.1707150765590093</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6.9573257387700593E-2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3.3460000284825351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0.44751644677015268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0.13795574343521011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1.4402383132276348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0.13795574343521011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0.27860253236604482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4.1318686906675266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0.43625347670228809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0.13971634712115799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1.4586187649563653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0.13971634712115755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0.50114811322824426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0.19017784873631083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3.200071842125364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0.38958868487293419</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0.20124302587982479</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2.1009485283090359</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0.20124302587982434</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0.130982987587144</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4.0425345401820421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7.2089726883295704</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0.1535501249963902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0.12077247728944762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1.2608474619787575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0.12077247728944851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0.29220248228079093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6.0524775281076444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0.2631873550819428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0.11194704505834618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1.1687112064411425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0.1119470450583453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0.15010295623154768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7.0261402365002548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0.10427549187474217</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1.2006151605941167</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0.11500302105431359</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0.20536914942101703</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7.3918051401588851</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6.2680397964999797</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3.1043131200251928E-2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0.38125332786576482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0.10629057735857383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1.1096584892733929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0.10629057735857383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0.38125332786576482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1.8054194756293995E-2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6.2680397964999797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2.9532383682088108</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0.28136957854761691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0.16991214743105898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1.7738586195791295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0.16991214743105942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0.60945733161627924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0.15154395826166756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2.9532383682088108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4.3314975251985173</c:v>
                </c:pt>
                <c:pt idx="1">
                  <c:v>5.8010755503086839</c:v>
                </c:pt>
                <c:pt idx="2">
                  <c:v>5.7061594326538181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6.2211649489369423</c:v>
                </c:pt>
                <c:pt idx="1">
                  <c:v>6.7333387372202314</c:v>
                </c:pt>
                <c:pt idx="2">
                  <c:v>6.0524775281076444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6.2560120953191722</c:v>
                </c:pt>
                <c:pt idx="1">
                  <c:v>6.3870368450447614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0.29805126612469834</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0.10658827068011956</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1.1127663651516073</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0.10658827068011956</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0.24899328736963877</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5.8550415959440274</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5.3558909853178784</c:v>
                </c:pt>
                <c:pt idx="1">
                  <c:v>5.7318583633773112</c:v>
                </c:pt>
                <c:pt idx="2">
                  <c:v>5.5728654450090014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5.6793688233225668</c:v>
                </c:pt>
                <c:pt idx="1">
                  <c:v>5.8593168293974331</c:v>
                </c:pt>
                <c:pt idx="2">
                  <c:v>5.8550415959440274</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4.6348413335392014</c:v>
                </c:pt>
                <c:pt idx="1">
                  <c:v>4.232735098388356</c:v>
                </c:pt>
                <c:pt idx="2">
                  <c:v>4.1719506777939168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5.5339939202240727</c:v>
                </c:pt>
                <c:pt idx="1">
                  <c:v>5.8103428913792303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5.4105645776277447</c:v>
                </c:pt>
                <c:pt idx="1">
                  <c:v>5.8019101176974583</c:v>
                </c:pt>
                <c:pt idx="2">
                  <c:v>4.3887728920122111</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5.1547243398636917</c:v>
                </c:pt>
                <c:pt idx="1">
                  <c:v>5.4890222135575568</c:v>
                </c:pt>
                <c:pt idx="2">
                  <c:v>5.3768220292720814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8.0662921546003705</c:v>
                </c:pt>
                <c:pt idx="1">
                  <c:v>8.1107230958109078</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7.2955498199269373</c:v>
                </c:pt>
                <c:pt idx="1">
                  <c:v>8.0577529411889</c:v>
                </c:pt>
                <c:pt idx="2">
                  <c:v>7.2044157795859718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3.908725111960091</c:v>
                </c:pt>
                <c:pt idx="1">
                  <c:v>3.6759004718596509</c:v>
                </c:pt>
                <c:pt idx="2">
                  <c:v>3.7454319133872009</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2.9138530590132761</c:v>
                </c:pt>
                <c:pt idx="1">
                  <c:v>3.768689733511005</c:v>
                </c:pt>
                <c:pt idx="2">
                  <c:v>3.3460000284825351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0.42554157363283984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0.13290257262720395</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1.3874839296858479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0.13290257262720395</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0.19152182386065775</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5.5728654450090014</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1.284697840942135</c:v>
                </c:pt>
                <c:pt idx="1">
                  <c:v>2.2438323166336822</c:v>
                </c:pt>
                <c:pt idx="2">
                  <c:v>1.8904584592071041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5.2153412773156367</c:v>
                </c:pt>
                <c:pt idx="1">
                  <c:v>4.8581213419101461</c:v>
                </c:pt>
                <c:pt idx="2">
                  <c:v>4.1318686906675266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3.3126430309706141</c:v>
                </c:pt>
                <c:pt idx="1">
                  <c:v>3.4664595110423582</c:v>
                </c:pt>
                <c:pt idx="2">
                  <c:v>3.200071842125364</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7.2576700242394283</c:v>
                </c:pt>
                <c:pt idx="1">
                  <c:v>7.4561520939443398</c:v>
                </c:pt>
                <c:pt idx="2">
                  <c:v>7.0261402365002548</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7.2951481693647731</c:v>
                </c:pt>
                <c:pt idx="1">
                  <c:v>7.6780413251625204</c:v>
                </c:pt>
                <c:pt idx="2">
                  <c:v>7.3918051401588851</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6.0251353466366471</c:v>
                </c:pt>
                <c:pt idx="1">
                  <c:v>6.2730658977177356</c:v>
                </c:pt>
                <c:pt idx="2">
                  <c:v>6.2680397964999797</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2.3213995478256422</c:v>
                </c:pt>
                <c:pt idx="1">
                  <c:v>2.5687215034017701</c:v>
                </c:pt>
                <c:pt idx="2">
                  <c:v>2.9532383682088108</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6.1924052525481663</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6.3941588471941522</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0.1811082637350605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0.12879231615766429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1.3445734375438327</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0.12879231615766429</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9.6948826058411264E-2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6.3870368450447614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6.5283074303257074</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5.244669264542086</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5.4157197639886032</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3.2844075393777619</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5.5200368640162711</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7.9109536066134982</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8.5084780166215435</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6.6180215942460263</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0.2219807799129021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0.10848902778575908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1.1326099986206759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0.10848902778575908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0.24705001357774226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4.1719506777939168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0.67102237089692651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0.24969304522403313</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0.12864455730043112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1.343030856118741</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0.12864455730043112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0.13058276062240637</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6.8619566256622049</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8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86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86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86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2862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99976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88.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80.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81.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chart" Target="../charts/chart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Birmingham and Solihull Mental Health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39624272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8455732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40375346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22847714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9411303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73830985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7012280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17932540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041143794"/>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83605403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85881014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7833727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61067613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9637670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5430298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71817709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2931737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032604679"/>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43984387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30173669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94397010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0048955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40772676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1883341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84062949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5653164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78089735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78677723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72892687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7576164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4806439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464276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1087434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80157599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3141373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9623027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38373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47133027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407235493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73533309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9809966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1733176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6533585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7719033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61665848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015496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2341208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79800925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6653967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62679656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403548233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771542054"/>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71684050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7037731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550294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5013259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78748245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2494030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79160639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8722693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8078995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31357024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9027977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70818211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5400998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1671243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84524621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9772374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0326172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7585578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6972903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4445199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RXT Birmingham and Solihull Mental Health NHS Foundation Trust does not have data for Older People’s Mental </a:t>
            </a:r>
            <a:r>
              <a:rPr lang="en-GB" sz="1400" kern="100">
                <a:latin typeface="Arial" panose="020B0604020202020204" pitchFamily="34" charset="0"/>
                <a:ea typeface="Aptos" panose="020B0004020202020204" pitchFamily="34" charset="0"/>
                <a:cs typeface="Arial" panose="020B0604020202020204" pitchFamily="34" charset="0"/>
              </a:rPr>
              <a:t>Health Services </a:t>
            </a:r>
            <a:r>
              <a:rPr lang="en-GB" sz="1400" kern="10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00586503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75657171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43715891"/>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49861433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0159833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7445836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35584612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98758472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40394338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5243748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87772176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69099450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7512447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86121702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14257767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47863181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21030011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6324665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747380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8560306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6212835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97851476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0233603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80810679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214914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97132588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15472687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12507773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7831026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934157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2063974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83669435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51180115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41163582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0089143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418292061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59231634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50716880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0720728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40155282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0395932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4842745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2025229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7422980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89189986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58801897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5239649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1852278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93356911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56105715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38244435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4509766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5902014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65608258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3761548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62229605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4483419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24935115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449475929"/>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492469184"/>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7601840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0194860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2984958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74351299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3432741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229706593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3208748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8827014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1900913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503221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80</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65421904"/>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29962724"/>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Has your NHS mental health team asked if you need support to access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10082</Words>
  <Application>Microsoft Office PowerPoint</Application>
  <PresentationFormat>Widescreen</PresentationFormat>
  <Paragraphs>1165</Paragraphs>
  <Slides>95</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Aptos</vt:lpstr>
      <vt:lpstr>Aptos Display</vt:lpstr>
      <vt:lpstr>Arial</vt:lpstr>
      <vt:lpstr>Arial Black</vt:lpstr>
      <vt:lpstr>Calibri</vt:lpstr>
      <vt:lpstr>Calibri Light</vt:lpstr>
      <vt:lpstr>Office Theme</vt:lpstr>
      <vt:lpstr>Custom Design</vt:lpstr>
      <vt:lpstr>Birmingham and Solihull Mental Health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